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7" r:id="rId6"/>
    <p:sldId id="269" r:id="rId7"/>
    <p:sldId id="274" r:id="rId8"/>
    <p:sldId id="277" r:id="rId9"/>
    <p:sldId id="273" r:id="rId10"/>
    <p:sldId id="276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204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7308-47AC-4360-8BA1-8C752EA7BE1F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930FA-49EE-4C8B-AACA-6B45E74D7F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69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30FA-49EE-4C8B-AACA-6B45E74D7F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30FA-49EE-4C8B-AACA-6B45E74D7F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B2E7-61C9-4DFF-A170-F2D4FCBD0BB6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1AC1F-AA53-4B96-97EB-CA8F0CE12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sil@fcsp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-24"/>
            <a:ext cx="913994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984" y="3933056"/>
            <a:ext cx="489654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900" dirty="0">
              <a:solidFill>
                <a:srgbClr val="204D8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4077306"/>
            <a:ext cx="4071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Онлайн-школа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социального предпринимательства: инструкция по применению</a:t>
            </a:r>
          </a:p>
        </p:txBody>
      </p:sp>
      <p:pic>
        <p:nvPicPr>
          <p:cNvPr id="8" name="Рисунок 7" descr="ЦС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2214554"/>
            <a:ext cx="3600023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5918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Мобильное приложение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1291224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Для максимального удобства вы можете изучать материалы школы на своем смартфоне или планшете.  Вы можете скачать приложение "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Mobile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" для устройств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Android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или IOS.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7422" y="2428868"/>
            <a:ext cx="6000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Настройка: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Скачайте, установите и откройте приложение;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поле "Адрес сайта" введите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edu.fcsp.ru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Авторизуйтесь  - введите свой логин и пароль;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Вам будет доступен курс "Школа социального предпринимательства компании РУСАЛ" - выбирайте его и наслаждайтесь нашей программой!</a:t>
            </a:r>
          </a:p>
        </p:txBody>
      </p:sp>
      <p:pic>
        <p:nvPicPr>
          <p:cNvPr id="7" name="Рисунок 6" descr="mini-www.gabit_.org-moodle-mobi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357430"/>
            <a:ext cx="2428892" cy="242889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984" y="3933056"/>
            <a:ext cx="489654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900" dirty="0">
              <a:solidFill>
                <a:srgbClr val="204D8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4354305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Онлайн-школа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социального предпринимательства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857628"/>
            <a:ext cx="3318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12" name="Рисунок 11" descr="ЦС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2214554"/>
            <a:ext cx="3600023" cy="1143008"/>
          </a:xfrm>
          <a:prstGeom prst="rect">
            <a:avLst/>
          </a:prstGeom>
        </p:spPr>
      </p:pic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5000628" y="5143512"/>
            <a:ext cx="41433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Центр инноваций в социальной сфере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РФ, г. Красноярск, ул. Ленина 88,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тел.+7(391) 227-67-81</a:t>
            </a:r>
          </a:p>
          <a:p>
            <a:r>
              <a:rPr lang="ru-RU" sz="1600" b="1" dirty="0" err="1" smtClean="0">
                <a:latin typeface="Arial" pitchFamily="34" charset="0"/>
                <a:cs typeface="Arial" pitchFamily="34" charset="0"/>
                <a:hlinkClick r:id="rId4"/>
              </a:rPr>
              <a:t>basil@fcsp.ru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1472" y="428604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Онлайн-школа социального предпринимательства РУСАЛа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1071546"/>
            <a:ext cx="85725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latin typeface="Arial" pitchFamily="34" charset="0"/>
                <a:cs typeface="Arial" pitchFamily="34" charset="0"/>
              </a:rPr>
              <a:t>Это первая в России обучающая интернет-платформа, благодаря которой любой желающий может получить качественное бизнес-образование и разработать свой социально-ориентированный коммерческий проект.</a:t>
            </a:r>
          </a:p>
          <a:p>
            <a:pPr algn="just"/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4"/>
              </a:buBlip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Программа включает в себя лучший опыт реализации очных школ социального предпринимательства РУСАЛа с 2013 года. Пройдя обучение, вы получите понимание того, как создать социальный бизнес, разработаете действующий бизнес-план, а также приобретете интересные знакомства и полезные контакты с социальными предпринимателями со всей России.</a:t>
            </a:r>
          </a:p>
          <a:p>
            <a:pPr algn="just">
              <a:buBlip>
                <a:blip r:embed="rId4"/>
              </a:buBlip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4"/>
              </a:buBlip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Программа подходит для начинающих и действующих предпринимателей, а также для представителей некоммерческих организаций, желающих монетизировать свои услуги.</a:t>
            </a:r>
          </a:p>
          <a:p>
            <a:pPr algn="just">
              <a:buBlip>
                <a:blip r:embed="rId4"/>
              </a:buBlip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4"/>
              </a:buBlip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Для участия в программе необходимо зарегистрироваться. Первый набор в онлайн-школу социального предпринимательства в 2017 году будет бесплатным.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Темы обучающего курса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244632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Социальная составляющая бизнеса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Бизнес-идея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Бизнес-цели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Продуктовые линейки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Внутренний маркетинг продуктовых линеек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Карта процессов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Карта показателей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Модель бизнеса по системе сбалансированных показателей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Маркетинговое исследование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Карта потока создания ценности и матрицы организационных проекций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Структура проекта по должностям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Системы мотивации персонала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SWOT 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анализ и управление рисками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Инструменты управления продажами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5918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каждой теме вы найдете: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1079732"/>
            <a:ext cx="864399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700" b="1" i="1" u="sng" dirty="0" smtClean="0">
                <a:latin typeface="Arial" pitchFamily="34" charset="0"/>
                <a:cs typeface="Arial" pitchFamily="34" charset="0"/>
              </a:rPr>
              <a:t>Видеолекции.</a:t>
            </a:r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Небольшие видеоролики, которые были записаны на очной школе социального предпринимательства в Красноярске в 2016 году. Ведущий бизнес-тренер – Алексей Молчанов. Как правило, отдельные элементы видео-лекций не превышают 12-16 минут.</a:t>
            </a:r>
          </a:p>
          <a:p>
            <a:pPr lvl="0" algn="just"/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700" b="1" i="1" u="sng" dirty="0" smtClean="0">
                <a:latin typeface="Arial" pitchFamily="34" charset="0"/>
                <a:cs typeface="Arial" pitchFamily="34" charset="0"/>
              </a:rPr>
              <a:t>Текстовые лекции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по темам во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многом повторяет видео-лекции, и в них вы сможете более детально изучить примеры заполнения бизнес-плана. Все лекции разделены на несколько глав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/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i="1" u="sng" dirty="0">
                <a:latin typeface="Arial" pitchFamily="34" charset="0"/>
                <a:cs typeface="Arial" pitchFamily="34" charset="0"/>
              </a:rPr>
              <a:t>Тестирование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внедрено в лекции. Изучив один небольшой фрагмент, например «Социальная проблема» вам надо будет ответить на несколько вопросов.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1600" b="1" i="1" u="sng" dirty="0">
                <a:latin typeface="Arial" pitchFamily="34" charset="0"/>
                <a:cs typeface="Arial" pitchFamily="34" charset="0"/>
              </a:rPr>
              <a:t>Форма бизнес-плана.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Мы предлагаем вам универсальные формы, благодаря которым можно описать любой проект. Формы достаточно просты для понимания и их главная задача – создать систему, структуру, «огранку» гипотез и идей, которых так много у любого предпринимателя.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каждой теме вы найдете: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5823" y="908720"/>
            <a:ext cx="857256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Список рекомендованной литературы.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Мы собрали для вас почти полсотни лучших бизнес-книг. В каждой теме вы найдете несколько книг, которые помогут вам лучше разобраться в теме.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ПОЛЬЗОВАТЬСЯ: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 запоминаете или записываете список книг и читаете их.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Полезные ссылки и интересные материалы,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которые расскажут о новых тенденциях, вдохновят решениями, покажут интересные примеры.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ПОЛЬЗОВАТЬСЯ: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 переходите по ссылке и изучаете материал. 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Вдохновляющие видеоролики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короткая видео-лекция по теме с конференции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также небольшое видео для мотивации брать и делать. </a:t>
            </a:r>
          </a:p>
          <a:p>
            <a:pPr algn="just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ПОЛЬЗОВАТЬСЯ: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 просто смотрите видео и вдохновляетесь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b="1" i="1" u="sng" dirty="0">
                <a:latin typeface="Arial" pitchFamily="34" charset="0"/>
                <a:cs typeface="Arial" pitchFamily="34" charset="0"/>
              </a:rPr>
              <a:t>Коллективная экспертная оценка.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r>
              <a:rPr lang="ru-RU" dirty="0">
                <a:latin typeface="Arial" pitchFamily="34" charset="0"/>
                <a:cs typeface="Arial" pitchFamily="34" charset="0"/>
              </a:rPr>
              <a:t>Вы можете обсудить свой бизнес-план с коллегами – другими слушателями онлайн-школы или посмотреть работы, дать свои советы и комментарии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5918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Порядок прохождения тем курса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052736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только вы начнете проходить обучение, вам будет доступна только первая тема: «Социальная составляющая бизнеса». </a:t>
            </a:r>
          </a:p>
          <a:p>
            <a:pPr marL="38100" algn="just">
              <a:buBlip>
                <a:blip r:embed="rId3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Чтобы получить доступ к следующей теме, вам надо будет изучить лекцию и пройти тест.</a:t>
            </a:r>
          </a:p>
          <a:p>
            <a:pPr marL="38100" algn="just">
              <a:buBlip>
                <a:blip r:embed="rId3"/>
              </a:buBlip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После этого вы можете либо начать работать с собственным бизнес-планом: скачать форму, заполнить ее, загрузить на сайт и дорабатывать, руководствуясь советами коллег. Либо можете перейти к следующему разделу.</a:t>
            </a:r>
          </a:p>
          <a:p>
            <a:pPr algn="just">
              <a:buBlip>
                <a:blip r:embed="rId3"/>
              </a:buBlip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Для допуска на следующий раздел должно быть выполнено </a:t>
            </a:r>
            <a:r>
              <a:rPr lang="ru-RU" sz="2000" u="sng" dirty="0">
                <a:latin typeface="Arial" pitchFamily="34" charset="0"/>
                <a:cs typeface="Arial" pitchFamily="34" charset="0"/>
              </a:rPr>
              <a:t>два условия:</a:t>
            </a:r>
          </a:p>
          <a:p>
            <a:pPr lvl="0">
              <a:buBlip>
                <a:blip r:embed="rId4"/>
              </a:buBlip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Вы прошли тесты и верно ответили на все вопросы;</a:t>
            </a:r>
          </a:p>
          <a:p>
            <a:pPr lvl="0">
              <a:buBlip>
                <a:blip r:embed="rId4"/>
              </a:buBlip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Наступил срок, когда тема доступна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169111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того, чтобы ваша работа более системной и ритмичной, каждый раздел ограничен во времени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973642"/>
              </p:ext>
            </p:extLst>
          </p:nvPr>
        </p:nvGraphicFramePr>
        <p:xfrm>
          <a:off x="214282" y="1357298"/>
          <a:ext cx="8715435" cy="3647915"/>
        </p:xfrm>
        <a:graphic>
          <a:graphicData uri="http://schemas.openxmlformats.org/drawingml/2006/table">
            <a:tbl>
              <a:tblPr/>
              <a:tblGrid>
                <a:gridCol w="4714908"/>
                <a:gridCol w="2000264"/>
                <a:gridCol w="2000263"/>
              </a:tblGrid>
              <a:tr h="210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Дата открытия темы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Дата закрытия темы</a:t>
                      </a:r>
                      <a:endParaRPr lang="ru-RU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Социальная составляющая бизнеса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01.03.17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06.05.17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Бизнес-идея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10.03.17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16.05.17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Бизнес-цели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20.03.17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26.05.17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Продуктовые линейки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01.04.17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05.06.17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Внутренний  маркетинг продуктовых линеек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10.04.17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12.06.17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Карта процессов 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20.04.17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19.06.17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Карта показателей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01.05.17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26.06.17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Модель бизнеса по системе сбалансированных показателей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10.05.17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03.07.17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Маркетинговое исследование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20.05.17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10.07.17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Карта потока создания ценности и матрицы организационных проекций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01.06.17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17.07.17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Структура проекта по должностям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10.06.17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24.07.17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Системы мотивации персонала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20.06.17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31.07.17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SWOT - анализ и управление рисками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01.07.16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07.08.17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Инструменты управления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продажами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10.07.16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14.08.17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7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135729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ВАЖНО!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785926"/>
            <a:ext cx="8572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Это означает, что раздел с информацией «Карта процессов» будет доступен с 20 апреля до  19 июня 2017 года. Если до 19 июня вы не успеете успешно пройти тест предыдущего раздела («Внутренний  маркетинг продуктовых линеек»), то вы не сможете получить доступ в «Карте процессов» и всем последующим блокам. Значит, вы не сможете пройти школу, получить эту бесценную информацию, доработать свой бизнес-план и получить свидетельство.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69111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того, чтобы ваша работа более системной и ритмичной, каждый раздел ограничен во времени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8537603" y="4535495"/>
            <a:ext cx="785818" cy="1588"/>
          </a:xfrm>
          <a:prstGeom prst="line">
            <a:avLst/>
          </a:prstGeom>
          <a:ln w="254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714512" y="4077306"/>
            <a:ext cx="7215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Если вы не успели изучить какие-то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разделы в этом полугодии – не расстраивайтесь, вы сможете записаться на школу </a:t>
            </a:r>
          </a:p>
          <a:p>
            <a:pPr algn="r"/>
            <a:r>
              <a:rPr lang="ru-RU" i="1" dirty="0" smtClean="0">
                <a:latin typeface="Arial" pitchFamily="34" charset="0"/>
                <a:cs typeface="Arial" pitchFamily="34" charset="0"/>
              </a:rPr>
              <a:t>во втором полугодии 2017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+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5918" y="35716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Стратегии прохождения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047825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Вы можете пройти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теоретическую часть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онлайн-школы, изучив все материалы и лекции. Для этого вам надо смотреть и читать лекции, успешно сдавать тесты. В итоге вы получите знания о том, как строить эффективный бизнес.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Либо вы можете к изучению теории добавить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практическую работу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Скачивайте формы бизнес-плана, оформляйте свои гипотезы и идеи, загружайте материалы на сайт, общайтесь с коллегами. Не пропуская ни одной темы, ни одного раздела. В итоге вы получите не только теорию, но и оформленный бизнес-план.</a:t>
            </a:r>
          </a:p>
          <a:p>
            <a:pPr algn="just">
              <a:buBlip>
                <a:blip r:embed="rId3"/>
              </a:buBlip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А можете совместить: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часть тем пройти теоретически, а часть отработать на практике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Мы, безусловно, рекомендуем вам вторую стратегию. Ведь только что-то сделав и объяснив, вы сможете досконально разобраться в теме. Бизнес – это практическая дисциплина.  Но выбор стратегии прохождения школы остается за вами.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924</Words>
  <Application>Microsoft Office PowerPoint</Application>
  <PresentationFormat>Экран (4:3)</PresentationFormat>
  <Paragraphs>127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petrov</dc:creator>
  <cp:lastModifiedBy>Ilya Pestrikov</cp:lastModifiedBy>
  <cp:revision>80</cp:revision>
  <dcterms:created xsi:type="dcterms:W3CDTF">2013-06-21T06:23:37Z</dcterms:created>
  <dcterms:modified xsi:type="dcterms:W3CDTF">2017-04-11T09:58:36Z</dcterms:modified>
</cp:coreProperties>
</file>